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- 3rd Grade</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- 3rd Grade</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- 3rd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Elementary Science - 3rd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demonstrate safe practices as described in the Texas Safety Standards during classroom and outdoor investigations, including observing a schoolyard habitat.[3.1A]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2691336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inferences and evaluate accuracy of product claims found in advertisements and labels such as for toys and food.[3.3B]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2149807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represent the natural world using models such as volcanoes or Sun, Earth, and Moon system and identify their limitations, including size, properties, and materials.[3.3C]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2463823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connect grade-level appropriate science concepts with the history of science, science careers, and contributions of scientists.[3.3D]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3290009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n-US" dirty="0"/>
              <a:t>collect, record, and analyze information using tools, including microscopes, cameras, computers, hand lenses, metric rulers, Celsius thermometers, wind vanes, rain gauges, pan balances, graduated cylinders, beakers, spring scales, hot plates, meter sticks, compasses, magnets, collecting nets, notebooks, sound recorders, and Sun, Earth, and Moon system models; timing devices, including clocks and stopwatches. materials to support observation of habitats of organisms such as terrariums and aquariums.[3.4A]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2702445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safety equipment as appropriate, including safety goggles and gloves.[3.4B]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186516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make informed choices in the use and conservation of natural resources by recycling or reusing materials such as paper, aluminum cans, and plastics.[3.1B]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4197845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plan and implement descriptive investigations, including asking and answering questions, making inferences, and selecting and using equipment or technology needed, to solve a specific problem in the natural world.[3.2A]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90503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collect data by observing and measuring using the metric system and recognize differences between observed and measured data.[3.2B]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136470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construct maps, graphic organizers, simple tables, charts, and bar graphs using tools and current technology to organize, examine, and evaluate measured data.[3.2C]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1096492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and interpret patterns in data to construct reasonable explanations based on evidence from investigations.[3.2D]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303390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that repeated investigations may increase the reliability of results.[3.2E]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329555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communicate valid conclusions supported by data in writing, by drawing pictures, and through verbal discussion.[3.2F]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518276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in </a:t>
            </a:r>
            <a:r>
              <a:rPr lang="en-US" dirty="0"/>
              <a:t>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student.[3.3A]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- 3rd Grade</a:t>
            </a:r>
            <a:endParaRPr lang="en-US" dirty="0"/>
          </a:p>
        </p:txBody>
      </p:sp>
    </p:spTree>
    <p:extLst>
      <p:ext uri="{BB962C8B-B14F-4D97-AF65-F5344CB8AC3E}">
        <p14:creationId xmlns:p14="http://schemas.microsoft.com/office/powerpoint/2010/main" val="2755629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525</Words>
  <Application>Microsoft Office PowerPoint</Application>
  <PresentationFormat>On-screen Show (4:3)</PresentationFormat>
  <Paragraphs>42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8</cp:revision>
  <dcterms:created xsi:type="dcterms:W3CDTF">2014-10-20T16:17:28Z</dcterms:created>
  <dcterms:modified xsi:type="dcterms:W3CDTF">2014-11-04T17:35:16Z</dcterms:modified>
</cp:coreProperties>
</file>